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voorinstelspanning met 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Voorinstelspanning met transistor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stromen en spanning (met voorinstelspanning)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Stroom door en spanning over (met voorinstelspanning)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Terugkoppeling: stromen en spanningen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Nuldoorgang van de stromen en de spanningen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Stroom door de transistor als functie van de spanning over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Ideale OpAmp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Realistische OpAmp: LMV981-N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Driver Stage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Stroombron als belasting driver trap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Darlington Paar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transfer characteristiek Darlington paar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Darlington Paar met emitter degeneratie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transfer characteristiek Darlington paar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Darlington Paar als drive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Darlington Paar als drive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Complementair Darlington paar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transfer characteristiek complementair Darlington paar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Complementair Darlington paar met emitter degeneratie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Pull-up en Pull Down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transfer characteristiek complementair Darlington paar met emitter degeneratie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Beveiliging van bipolaire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Stroombeveiliging van een bipolaire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Stroombegrenzing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Stroombegrenzing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Stroom meting in de load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Beveiliging van een bipolaire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overspanningsbegrenzing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Beveiliging van een bipolaire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begrenzing spanning, stroom en vermogen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Benoeming knopen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hoogdoorlaatfilter aan de ingang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Laagdoorlaatfilter aan ingang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Banddoorlaatfilter aan ingang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Details banddoorlaatfilter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Verloop van Stroom en Spanning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Detail stroom en spanning rond nuldoorgang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Stroom door en spanning over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 schema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Voorinstelspanning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